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8" r:id="rId8"/>
    <p:sldId id="261" r:id="rId9"/>
    <p:sldId id="262" r:id="rId10"/>
    <p:sldId id="263" r:id="rId11"/>
    <p:sldId id="267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D15E399-37AD-4684-9F04-F532B7E34DE5}">
          <p14:sldIdLst>
            <p14:sldId id="256"/>
            <p14:sldId id="257"/>
            <p14:sldId id="258"/>
            <p14:sldId id="259"/>
            <p14:sldId id="260"/>
            <p14:sldId id="266"/>
            <p14:sldId id="268"/>
            <p14:sldId id="261"/>
            <p14:sldId id="262"/>
            <p14:sldId id="263"/>
            <p14:sldId id="267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BA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10/4/2017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uilavillage.org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earelane.com/" TargetMode="External"/><Relationship Id="rId4" Type="http://schemas.openxmlformats.org/officeDocument/2006/relationships/hyperlink" Target="https://www.forever21.com/us/shop/Catalog/Category/f21/app-mai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759A40-A5FD-4E2F-8F32-6D4EA0D520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16966" b="6423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A0FFA78-985C-4F50-B21A-77045C7DF65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409EC7-69B1-45CC-8FB7-1964C1AB6720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509" y="4666480"/>
            <a:ext cx="6832499" cy="0"/>
          </a:xfrm>
          <a:prstGeom prst="line">
            <a:avLst/>
          </a:prstGeom>
          <a:ln>
            <a:solidFill>
              <a:srgbClr val="E4E78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8025260-724F-45A7-9A1F-FFB29DE953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5511" y="3236470"/>
            <a:ext cx="6832500" cy="1252601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FFFFE"/>
                </a:solidFill>
              </a:rPr>
              <a:t>MIDTERM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F5371-C362-433C-B818-F4D2ACE54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5511" y="4669144"/>
            <a:ext cx="6832499" cy="716529"/>
          </a:xfrm>
        </p:spPr>
        <p:txBody>
          <a:bodyPr>
            <a:normAutofit/>
          </a:bodyPr>
          <a:lstStyle/>
          <a:p>
            <a:endParaRPr lang="en-US" sz="160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326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  <a:ln>
            <a:noFill/>
          </a:ln>
          <a:effectLst/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38F172-08B9-4BA5-B753-7D93472C0B1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900681B-C4FD-40B3-B5BC-C33231614C9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AACD67-2FB5-4530-9B74-8D946F1CE9E3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F601971-A527-4A44-B3C7-A4647AB0E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1"/>
            <a:ext cx="11050621" cy="6869430"/>
          </a:xfrm>
        </p:spPr>
      </p:pic>
    </p:spTree>
    <p:extLst>
      <p:ext uri="{BB962C8B-B14F-4D97-AF65-F5344CB8AC3E}">
        <p14:creationId xmlns:p14="http://schemas.microsoft.com/office/powerpoint/2010/main" val="335960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CF7C95-5417-4E2B-912A-5919A230D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068" r="5905" b="7678"/>
          <a:stretch/>
        </p:blipFill>
        <p:spPr>
          <a:xfrm>
            <a:off x="2867025" y="105139"/>
            <a:ext cx="6324600" cy="6752861"/>
          </a:xfrm>
        </p:spPr>
      </p:pic>
    </p:spTree>
    <p:extLst>
      <p:ext uri="{BB962C8B-B14F-4D97-AF65-F5344CB8AC3E}">
        <p14:creationId xmlns:p14="http://schemas.microsoft.com/office/powerpoint/2010/main" val="4271397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  <a:ln>
            <a:noFill/>
          </a:ln>
          <a:effectLst/>
        </p:spPr>
      </p:sp>
      <p:sp>
        <p:nvSpPr>
          <p:cNvPr id="59" name="Rectangle 33">
            <a:extLst>
              <a:ext uri="{FF2B5EF4-FFF2-40B4-BE49-F238E27FC236}">
                <a16:creationId xmlns:a16="http://schemas.microsoft.com/office/drawing/2014/main" id="{6738F172-08B9-4BA5-B753-7D93472C0B1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0" name="Picture 35">
            <a:extLst>
              <a:ext uri="{FF2B5EF4-FFF2-40B4-BE49-F238E27FC236}">
                <a16:creationId xmlns:a16="http://schemas.microsoft.com/office/drawing/2014/main" id="{C900681B-C4FD-40B3-B5BC-C33231614C9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1" name="Straight Connector 37">
            <a:extLst>
              <a:ext uri="{FF2B5EF4-FFF2-40B4-BE49-F238E27FC236}">
                <a16:creationId xmlns:a16="http://schemas.microsoft.com/office/drawing/2014/main" id="{FEAACD67-2FB5-4530-9B74-8D946F1CE9E3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C3037AA-6351-43E9-BB8C-6E354620F6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799" t="972" r="5597" b="7033"/>
          <a:stretch/>
        </p:blipFill>
        <p:spPr>
          <a:xfrm>
            <a:off x="2743201" y="66674"/>
            <a:ext cx="6181848" cy="6724651"/>
          </a:xfrm>
        </p:spPr>
      </p:pic>
    </p:spTree>
    <p:extLst>
      <p:ext uri="{BB962C8B-B14F-4D97-AF65-F5344CB8AC3E}">
        <p14:creationId xmlns:p14="http://schemas.microsoft.com/office/powerpoint/2010/main" val="1186787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  <a:ln>
            <a:noFill/>
          </a:ln>
          <a:effectLst/>
        </p:spPr>
      </p:sp>
      <p:sp>
        <p:nvSpPr>
          <p:cNvPr id="59" name="Rectangle 33">
            <a:extLst>
              <a:ext uri="{FF2B5EF4-FFF2-40B4-BE49-F238E27FC236}">
                <a16:creationId xmlns:a16="http://schemas.microsoft.com/office/drawing/2014/main" id="{6738F172-08B9-4BA5-B753-7D93472C0B1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0" name="Picture 35">
            <a:extLst>
              <a:ext uri="{FF2B5EF4-FFF2-40B4-BE49-F238E27FC236}">
                <a16:creationId xmlns:a16="http://schemas.microsoft.com/office/drawing/2014/main" id="{C900681B-C4FD-40B3-B5BC-C33231614C9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1" name="Straight Connector 37">
            <a:extLst>
              <a:ext uri="{FF2B5EF4-FFF2-40B4-BE49-F238E27FC236}">
                <a16:creationId xmlns:a16="http://schemas.microsoft.com/office/drawing/2014/main" id="{FEAACD67-2FB5-4530-9B74-8D946F1CE9E3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CF6CD1-F523-43F1-B8C3-ED8FFC258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305" r="4974" b="7306"/>
          <a:stretch/>
        </p:blipFill>
        <p:spPr>
          <a:xfrm>
            <a:off x="2314576" y="103466"/>
            <a:ext cx="6267449" cy="6651068"/>
          </a:xfrm>
        </p:spPr>
      </p:pic>
    </p:spTree>
    <p:extLst>
      <p:ext uri="{BB962C8B-B14F-4D97-AF65-F5344CB8AC3E}">
        <p14:creationId xmlns:p14="http://schemas.microsoft.com/office/powerpoint/2010/main" val="134528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1D0DF9C-4420-4A62-9F4E-B0F6263A65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3" r="9090" b="19956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17" name="Rectangle 12">
            <a:extLst>
              <a:ext uri="{FF2B5EF4-FFF2-40B4-BE49-F238E27FC236}">
                <a16:creationId xmlns:a16="http://schemas.microsoft.com/office/drawing/2014/main" id="{F2AF0D79-4A1A-4F27-B9F0-CF252C4AC91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8E83266B-97F8-4AB9-818F-3A70E8D8580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>
            <a:solidFill>
              <a:srgbClr val="29ACB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E18A5C8-5CA0-4803-AD2C-FDF3904C2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E"/>
                </a:solidFill>
              </a:rPr>
              <a:t>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29571-D2FC-402D-85D6-393A738B6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pPr>
              <a:buClr>
                <a:srgbClr val="29ACBD"/>
              </a:buClr>
            </a:pPr>
            <a:r>
              <a:rPr lang="en-US">
                <a:solidFill>
                  <a:srgbClr val="FFFFFE"/>
                </a:solidFill>
              </a:rPr>
              <a:t>My midterm project will be a work in progress website for my friend’s social enterprise. The enterprise is called Esther Nzuzi which sells purses on Etsy and uses10% of the profits to the raise money for as many sewing machines as possible for Luila Village Ministries in the Democratic Republic of Congo.</a:t>
            </a:r>
          </a:p>
        </p:txBody>
      </p:sp>
    </p:spTree>
    <p:extLst>
      <p:ext uri="{BB962C8B-B14F-4D97-AF65-F5344CB8AC3E}">
        <p14:creationId xmlns:p14="http://schemas.microsoft.com/office/powerpoint/2010/main" val="1736463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1D0DF9C-4420-4A62-9F4E-B0F6263A65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3" r="9090" b="19956"/>
          <a:stretch/>
        </p:blipFill>
        <p:spPr>
          <a:xfrm>
            <a:off x="0" y="10"/>
            <a:ext cx="12191695" cy="6857990"/>
          </a:xfrm>
          <a:prstGeom prst="rect">
            <a:avLst/>
          </a:prstGeom>
        </p:spPr>
      </p:pic>
      <p:sp>
        <p:nvSpPr>
          <p:cNvPr id="17" name="Rectangle 12">
            <a:extLst>
              <a:ext uri="{FF2B5EF4-FFF2-40B4-BE49-F238E27FC236}">
                <a16:creationId xmlns:a16="http://schemas.microsoft.com/office/drawing/2014/main" id="{F2AF0D79-4A1A-4F27-B9F0-CF252C4AC91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8E83266B-97F8-4AB9-818F-3A70E8D8580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>
            <a:solidFill>
              <a:srgbClr val="29ACB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E18A5C8-5CA0-4803-AD2C-FDF3904C2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E"/>
                </a:solidFill>
              </a:rPr>
              <a:t>Skills we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29571-D2FC-402D-85D6-393A738B6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1381" y="2054630"/>
            <a:ext cx="6815731" cy="4021267"/>
          </a:xfrm>
        </p:spPr>
        <p:txBody>
          <a:bodyPr numCol="2">
            <a:normAutofit/>
          </a:bodyPr>
          <a:lstStyle/>
          <a:p>
            <a:pPr lvl="0"/>
            <a:r>
              <a:rPr lang="en-US" dirty="0">
                <a:solidFill>
                  <a:schemeClr val="bg2"/>
                </a:solidFill>
              </a:rPr>
              <a:t>Menu/</a:t>
            </a:r>
            <a:r>
              <a:rPr lang="en-US" dirty="0" err="1">
                <a:solidFill>
                  <a:schemeClr val="bg2"/>
                </a:solidFill>
              </a:rPr>
              <a:t>Nav</a:t>
            </a:r>
            <a:r>
              <a:rPr lang="en-US" dirty="0">
                <a:solidFill>
                  <a:schemeClr val="bg2"/>
                </a:solidFill>
              </a:rPr>
              <a:t> Bar</a:t>
            </a:r>
          </a:p>
          <a:p>
            <a:pPr lvl="0"/>
            <a:r>
              <a:rPr lang="en-US" dirty="0">
                <a:solidFill>
                  <a:schemeClr val="bg2"/>
                </a:solidFill>
              </a:rPr>
              <a:t>Page Linking</a:t>
            </a:r>
          </a:p>
          <a:p>
            <a:pPr lvl="0"/>
            <a:r>
              <a:rPr lang="en-US" dirty="0">
                <a:solidFill>
                  <a:schemeClr val="bg2"/>
                </a:solidFill>
              </a:rPr>
              <a:t>Google fonts</a:t>
            </a:r>
          </a:p>
          <a:p>
            <a:pPr lvl="0"/>
            <a:r>
              <a:rPr lang="en-US" dirty="0">
                <a:solidFill>
                  <a:schemeClr val="bg2"/>
                </a:solidFill>
              </a:rPr>
              <a:t>Positioning</a:t>
            </a:r>
          </a:p>
          <a:p>
            <a:pPr lvl="0"/>
            <a:endParaRPr lang="en-US" dirty="0">
              <a:solidFill>
                <a:schemeClr val="bg2"/>
              </a:solidFill>
            </a:endParaRPr>
          </a:p>
          <a:p>
            <a:pPr lvl="0"/>
            <a:endParaRPr lang="en-US" dirty="0">
              <a:solidFill>
                <a:schemeClr val="bg2"/>
              </a:solidFill>
            </a:endParaRPr>
          </a:p>
          <a:p>
            <a:pPr lvl="0"/>
            <a:endParaRPr lang="en-US" dirty="0">
              <a:solidFill>
                <a:schemeClr val="bg2"/>
              </a:solidFill>
            </a:endParaRPr>
          </a:p>
          <a:p>
            <a:pPr marL="0" lvl="0" indent="0">
              <a:buNone/>
            </a:pPr>
            <a:endParaRPr lang="en-US" dirty="0">
              <a:solidFill>
                <a:schemeClr val="bg2"/>
              </a:solidFill>
            </a:endParaRPr>
          </a:p>
          <a:p>
            <a:pPr lvl="0"/>
            <a:r>
              <a:rPr lang="en-US" dirty="0">
                <a:solidFill>
                  <a:schemeClr val="bg2"/>
                </a:solidFill>
              </a:rPr>
              <a:t>Inline Block	</a:t>
            </a:r>
          </a:p>
          <a:p>
            <a:pPr lvl="0"/>
            <a:r>
              <a:rPr lang="en-US" dirty="0">
                <a:solidFill>
                  <a:schemeClr val="bg2"/>
                </a:solidFill>
              </a:rPr>
              <a:t>CSS styling</a:t>
            </a:r>
          </a:p>
          <a:p>
            <a:pPr lvl="0"/>
            <a:r>
              <a:rPr lang="en-US" dirty="0">
                <a:solidFill>
                  <a:schemeClr val="bg2"/>
                </a:solidFill>
              </a:rPr>
              <a:t>Hover effects </a:t>
            </a:r>
          </a:p>
          <a:p>
            <a:pPr lvl="0"/>
            <a:r>
              <a:rPr lang="en-US" b="1" dirty="0">
                <a:solidFill>
                  <a:schemeClr val="bg2"/>
                </a:solidFill>
              </a:rPr>
              <a:t> </a:t>
            </a:r>
            <a:endParaRPr lang="en-US" dirty="0">
              <a:solidFill>
                <a:schemeClr val="bg2"/>
              </a:solidFill>
            </a:endParaRPr>
          </a:p>
          <a:p>
            <a:pPr>
              <a:buClr>
                <a:srgbClr val="29ACBD"/>
              </a:buClr>
            </a:pPr>
            <a:endParaRPr lang="en-US" dirty="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408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1D0DF9C-4420-4A62-9F4E-B0F6263A65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3" r="9090" b="19956"/>
          <a:stretch/>
        </p:blipFill>
        <p:spPr>
          <a:xfrm>
            <a:off x="0" y="10"/>
            <a:ext cx="12191695" cy="6857990"/>
          </a:xfrm>
          <a:prstGeom prst="rect">
            <a:avLst/>
          </a:prstGeom>
        </p:spPr>
      </p:pic>
      <p:sp>
        <p:nvSpPr>
          <p:cNvPr id="17" name="Rectangle 12">
            <a:extLst>
              <a:ext uri="{FF2B5EF4-FFF2-40B4-BE49-F238E27FC236}">
                <a16:creationId xmlns:a16="http://schemas.microsoft.com/office/drawing/2014/main" id="{F2AF0D79-4A1A-4F27-B9F0-CF252C4AC91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8E83266B-97F8-4AB9-818F-3A70E8D8580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>
            <a:solidFill>
              <a:srgbClr val="29ACB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E18A5C8-5CA0-4803-AD2C-FDF3904C2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E"/>
                </a:solidFill>
              </a:rPr>
              <a:t>Skills I NEED TO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29571-D2FC-402D-85D6-393A738B6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1381" y="2054630"/>
            <a:ext cx="6815731" cy="4021267"/>
          </a:xfrm>
        </p:spPr>
        <p:txBody>
          <a:bodyPr numCol="1">
            <a:normAutofit/>
          </a:bodyPr>
          <a:lstStyle/>
          <a:p>
            <a:pPr lvl="0"/>
            <a:r>
              <a:rPr lang="en-US" dirty="0">
                <a:solidFill>
                  <a:schemeClr val="bg2"/>
                </a:solidFill>
              </a:rPr>
              <a:t>Adding a slideshow</a:t>
            </a:r>
          </a:p>
          <a:p>
            <a:pPr lvl="0"/>
            <a:r>
              <a:rPr lang="en-US" dirty="0">
                <a:solidFill>
                  <a:schemeClr val="bg2"/>
                </a:solidFill>
              </a:rPr>
              <a:t>Scroll to different parts of page by clicking a button</a:t>
            </a:r>
          </a:p>
          <a:p>
            <a:r>
              <a:rPr lang="en-US" b="1" dirty="0">
                <a:solidFill>
                  <a:schemeClr val="bg2"/>
                </a:solidFill>
              </a:rPr>
              <a:t> </a:t>
            </a:r>
            <a:r>
              <a:rPr lang="en-US" dirty="0">
                <a:solidFill>
                  <a:schemeClr val="bg2"/>
                </a:solidFill>
              </a:rPr>
              <a:t>Adding a video background</a:t>
            </a:r>
          </a:p>
          <a:p>
            <a:r>
              <a:rPr lang="en-US" dirty="0">
                <a:solidFill>
                  <a:schemeClr val="bg2"/>
                </a:solidFill>
              </a:rPr>
              <a:t> Creating a pop-out window for Quick View of products</a:t>
            </a:r>
          </a:p>
          <a:p>
            <a:r>
              <a:rPr lang="en-US" dirty="0">
                <a:solidFill>
                  <a:schemeClr val="bg2"/>
                </a:solidFill>
              </a:rPr>
              <a:t> </a:t>
            </a:r>
          </a:p>
          <a:p>
            <a:pPr>
              <a:buClr>
                <a:srgbClr val="29ACBD"/>
              </a:buClr>
            </a:pPr>
            <a:endParaRPr lang="en-US" dirty="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383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1D0DF9C-4420-4A62-9F4E-B0F6263A65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3" r="9090" b="19956"/>
          <a:stretch/>
        </p:blipFill>
        <p:spPr>
          <a:xfrm>
            <a:off x="0" y="10"/>
            <a:ext cx="12191695" cy="6857990"/>
          </a:xfrm>
          <a:prstGeom prst="rect">
            <a:avLst/>
          </a:prstGeom>
        </p:spPr>
      </p:pic>
      <p:sp>
        <p:nvSpPr>
          <p:cNvPr id="17" name="Rectangle 12">
            <a:extLst>
              <a:ext uri="{FF2B5EF4-FFF2-40B4-BE49-F238E27FC236}">
                <a16:creationId xmlns:a16="http://schemas.microsoft.com/office/drawing/2014/main" id="{F2AF0D79-4A1A-4F27-B9F0-CF252C4AC91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8E83266B-97F8-4AB9-818F-3A70E8D8580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>
            <a:solidFill>
              <a:srgbClr val="29ACB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E18A5C8-5CA0-4803-AD2C-FDF3904C2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E"/>
                </a:solidFill>
              </a:rPr>
              <a:t>WEBSITE </a:t>
            </a:r>
            <a:r>
              <a:rPr lang="en-US" dirty="0" err="1">
                <a:solidFill>
                  <a:srgbClr val="FFFFFE"/>
                </a:solidFill>
              </a:rPr>
              <a:t>iNSPIRATIONS</a:t>
            </a:r>
            <a:endParaRPr lang="en-US" dirty="0">
              <a:solidFill>
                <a:srgbClr val="FFFFFE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29571-D2FC-402D-85D6-393A738B6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1381" y="2054630"/>
            <a:ext cx="6815731" cy="4021267"/>
          </a:xfrm>
        </p:spPr>
        <p:txBody>
          <a:bodyPr numCol="1">
            <a:normAutofit/>
          </a:bodyPr>
          <a:lstStyle/>
          <a:p>
            <a:pPr>
              <a:buClr>
                <a:srgbClr val="29ACBD"/>
              </a:buClr>
            </a:pPr>
            <a:r>
              <a:rPr lang="en-US" u="sng" dirty="0">
                <a:hlinkClick r:id="rId3"/>
              </a:rPr>
              <a:t>https://luilavillage.org</a:t>
            </a:r>
            <a:r>
              <a:rPr lang="en-US" u="sng" dirty="0"/>
              <a:t>   </a:t>
            </a:r>
            <a:r>
              <a:rPr lang="en-US" u="sng" dirty="0">
                <a:solidFill>
                  <a:schemeClr val="bg1"/>
                </a:solidFill>
              </a:rPr>
              <a:t>(slideshow)</a:t>
            </a:r>
          </a:p>
          <a:p>
            <a:pPr>
              <a:buClr>
                <a:srgbClr val="29ACBD"/>
              </a:buClr>
            </a:pPr>
            <a:r>
              <a:rPr lang="en-US" u="sng" dirty="0">
                <a:hlinkClick r:id="rId4"/>
              </a:rPr>
              <a:t>https://www.forever21.com/us/shop/Catalog/Category/f21/app-main</a:t>
            </a:r>
            <a:r>
              <a:rPr lang="en-US" u="sng" dirty="0"/>
              <a:t>   </a:t>
            </a:r>
            <a:r>
              <a:rPr lang="en-US" u="sng" dirty="0">
                <a:solidFill>
                  <a:schemeClr val="bg1"/>
                </a:solidFill>
              </a:rPr>
              <a:t>(quick view)</a:t>
            </a:r>
          </a:p>
          <a:p>
            <a:pPr>
              <a:buClr>
                <a:srgbClr val="29ACBD"/>
              </a:buClr>
            </a:pPr>
            <a:r>
              <a:rPr lang="en-US" u="sng" dirty="0">
                <a:solidFill>
                  <a:schemeClr val="bg1"/>
                </a:solidFill>
                <a:hlinkClick r:id="rId5"/>
              </a:rPr>
              <a:t>https://wearelane.com</a:t>
            </a:r>
            <a:r>
              <a:rPr lang="en-US" dirty="0">
                <a:solidFill>
                  <a:schemeClr val="bg1"/>
                </a:solidFill>
              </a:rPr>
              <a:t>    </a:t>
            </a:r>
            <a:r>
              <a:rPr lang="en-US" u="sng" dirty="0">
                <a:solidFill>
                  <a:schemeClr val="bg1"/>
                </a:solidFill>
              </a:rPr>
              <a:t>(Front page)</a:t>
            </a:r>
          </a:p>
          <a:p>
            <a:pPr>
              <a:buClr>
                <a:srgbClr val="29ACBD"/>
              </a:buClr>
            </a:pPr>
            <a:endParaRPr lang="en-US" u="sng" dirty="0">
              <a:solidFill>
                <a:schemeClr val="bg1"/>
              </a:solidFill>
            </a:endParaRPr>
          </a:p>
          <a:p>
            <a:pPr>
              <a:buClr>
                <a:srgbClr val="29ACBD"/>
              </a:buClr>
            </a:pPr>
            <a:endParaRPr lang="en-US" u="sng" dirty="0">
              <a:solidFill>
                <a:schemeClr val="bg1"/>
              </a:solidFill>
            </a:endParaRPr>
          </a:p>
          <a:p>
            <a:pPr>
              <a:buClr>
                <a:srgbClr val="29ACBD"/>
              </a:buClr>
            </a:pPr>
            <a:endParaRPr lang="en-US" u="sng" dirty="0">
              <a:solidFill>
                <a:schemeClr val="bg1"/>
              </a:solidFill>
            </a:endParaRPr>
          </a:p>
          <a:p>
            <a:pPr>
              <a:buClr>
                <a:srgbClr val="29ACBD"/>
              </a:buClr>
            </a:pPr>
            <a:endParaRPr lang="en-US" dirty="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072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0DF9FB9-C6B9-48FE-B72C-DB7135D53DEC}"/>
              </a:ext>
            </a:extLst>
          </p:cNvPr>
          <p:cNvSpPr/>
          <p:nvPr/>
        </p:nvSpPr>
        <p:spPr>
          <a:xfrm>
            <a:off x="237161" y="2233125"/>
            <a:ext cx="1791477" cy="727788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Home Page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D661039-AE6C-49D5-A9FF-C961EB8690AC}"/>
              </a:ext>
            </a:extLst>
          </p:cNvPr>
          <p:cNvCxnSpPr>
            <a:cxnSpLocks/>
          </p:cNvCxnSpPr>
          <p:nvPr/>
        </p:nvCxnSpPr>
        <p:spPr>
          <a:xfrm>
            <a:off x="6067228" y="148667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A5F4194-E51E-4AC6-BA79-D93431AAEDF5}"/>
              </a:ext>
            </a:extLst>
          </p:cNvPr>
          <p:cNvSpPr/>
          <p:nvPr/>
        </p:nvSpPr>
        <p:spPr>
          <a:xfrm>
            <a:off x="2429954" y="2233125"/>
            <a:ext cx="1791477" cy="727788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SHOP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617B99B-0C63-4FA0-B89A-ADCCF8BFF5F4}"/>
              </a:ext>
            </a:extLst>
          </p:cNvPr>
          <p:cNvSpPr/>
          <p:nvPr/>
        </p:nvSpPr>
        <p:spPr>
          <a:xfrm>
            <a:off x="4623855" y="2233124"/>
            <a:ext cx="2033395" cy="727788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</a:t>
            </a:r>
          </a:p>
          <a:p>
            <a:pPr algn="ctr"/>
            <a:endParaRPr lang="en-US" b="1" i="1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DD23EE4-2E1B-4D0C-AE79-63BD3F91DF20}"/>
              </a:ext>
            </a:extLst>
          </p:cNvPr>
          <p:cNvSpPr/>
          <p:nvPr/>
        </p:nvSpPr>
        <p:spPr>
          <a:xfrm>
            <a:off x="7178416" y="2233125"/>
            <a:ext cx="1791477" cy="727788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WHO WE ARE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6C4DD3C-A536-48EF-BE80-75367BAC4418}"/>
              </a:ext>
            </a:extLst>
          </p:cNvPr>
          <p:cNvCxnSpPr>
            <a:stCxn id="22" idx="2"/>
            <a:endCxn id="22" idx="2"/>
          </p:cNvCxnSpPr>
          <p:nvPr/>
        </p:nvCxnSpPr>
        <p:spPr>
          <a:xfrm>
            <a:off x="3325693" y="296091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D211A37-E3BA-4F30-B6DE-EAD3A183F4B2}"/>
              </a:ext>
            </a:extLst>
          </p:cNvPr>
          <p:cNvSpPr/>
          <p:nvPr/>
        </p:nvSpPr>
        <p:spPr>
          <a:xfrm>
            <a:off x="8270536" y="3589173"/>
            <a:ext cx="1791477" cy="727788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9D1679E-144B-4149-8250-F76836D39C50}"/>
              </a:ext>
            </a:extLst>
          </p:cNvPr>
          <p:cNvCxnSpPr>
            <a:stCxn id="4" idx="3"/>
            <a:endCxn id="22" idx="1"/>
          </p:cNvCxnSpPr>
          <p:nvPr/>
        </p:nvCxnSpPr>
        <p:spPr>
          <a:xfrm>
            <a:off x="2028638" y="2597019"/>
            <a:ext cx="401316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39F9379-109F-4D69-BD66-1F9B2602B7AB}"/>
              </a:ext>
            </a:extLst>
          </p:cNvPr>
          <p:cNvCxnSpPr>
            <a:stCxn id="22" idx="3"/>
            <a:endCxn id="23" idx="1"/>
          </p:cNvCxnSpPr>
          <p:nvPr/>
        </p:nvCxnSpPr>
        <p:spPr>
          <a:xfrm flipV="1">
            <a:off x="4221431" y="2597018"/>
            <a:ext cx="402424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A9E23754-DDC1-41DA-8B43-B55D7182365E}"/>
              </a:ext>
            </a:extLst>
          </p:cNvPr>
          <p:cNvCxnSpPr>
            <a:cxnSpLocks/>
            <a:stCxn id="23" idx="2"/>
            <a:endCxn id="36" idx="0"/>
          </p:cNvCxnSpPr>
          <p:nvPr/>
        </p:nvCxnSpPr>
        <p:spPr>
          <a:xfrm rot="5400000">
            <a:off x="4738969" y="2644032"/>
            <a:ext cx="584705" cy="121846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ED8F0CD-DFFE-4755-BE40-E8B67B2B3E76}"/>
              </a:ext>
            </a:extLst>
          </p:cNvPr>
          <p:cNvSpPr/>
          <p:nvPr/>
        </p:nvSpPr>
        <p:spPr>
          <a:xfrm>
            <a:off x="3526350" y="3545617"/>
            <a:ext cx="1791477" cy="727788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VALUES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6CF2FBF-9ABC-45FA-9EAA-BB8FA0BE01F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656142" y="2597019"/>
            <a:ext cx="52227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07268B76-9B5A-497C-960F-DE2C7126ECED}"/>
              </a:ext>
            </a:extLst>
          </p:cNvPr>
          <p:cNvCxnSpPr>
            <a:stCxn id="24" idx="2"/>
            <a:endCxn id="30" idx="0"/>
          </p:cNvCxnSpPr>
          <p:nvPr/>
        </p:nvCxnSpPr>
        <p:spPr>
          <a:xfrm rot="16200000" flipH="1">
            <a:off x="8306085" y="2728983"/>
            <a:ext cx="628260" cy="10921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77E85F6-47D0-4D46-9A9B-0EC3D82821CA}"/>
              </a:ext>
            </a:extLst>
          </p:cNvPr>
          <p:cNvSpPr/>
          <p:nvPr/>
        </p:nvSpPr>
        <p:spPr>
          <a:xfrm>
            <a:off x="5514208" y="3545617"/>
            <a:ext cx="2237219" cy="727788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PHILANTHROPY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40D33AB-DA28-49EC-A5E0-A3705081F001}"/>
              </a:ext>
            </a:extLst>
          </p:cNvPr>
          <p:cNvCxnSpPr>
            <a:cxnSpLocks/>
            <a:stCxn id="24" idx="3"/>
            <a:endCxn id="63" idx="1"/>
          </p:cNvCxnSpPr>
          <p:nvPr/>
        </p:nvCxnSpPr>
        <p:spPr>
          <a:xfrm flipV="1">
            <a:off x="8969893" y="2597016"/>
            <a:ext cx="594553" cy="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AC7F1986-C070-4F17-A90A-219A4E0252F5}"/>
              </a:ext>
            </a:extLst>
          </p:cNvPr>
          <p:cNvSpPr/>
          <p:nvPr/>
        </p:nvSpPr>
        <p:spPr>
          <a:xfrm>
            <a:off x="9564446" y="2233122"/>
            <a:ext cx="1791477" cy="727788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CONTACT </a:t>
            </a:r>
          </a:p>
        </p:txBody>
      </p: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9019494E-A087-4E0B-8613-5CE1C6DFDEE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94735" y="2705619"/>
            <a:ext cx="584705" cy="109528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F6D1918-1FAA-410B-ABE2-623F38B8B558}"/>
              </a:ext>
            </a:extLst>
          </p:cNvPr>
          <p:cNvSpPr txBox="1"/>
          <p:nvPr/>
        </p:nvSpPr>
        <p:spPr>
          <a:xfrm>
            <a:off x="4245766" y="764829"/>
            <a:ext cx="5865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/>
              <a:t>SITE MAP</a:t>
            </a:r>
          </a:p>
        </p:txBody>
      </p:sp>
    </p:spTree>
    <p:extLst>
      <p:ext uri="{BB962C8B-B14F-4D97-AF65-F5344CB8AC3E}">
        <p14:creationId xmlns:p14="http://schemas.microsoft.com/office/powerpoint/2010/main" val="3126275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64E978B-5A41-4F87-BEC2-3C2286DC2B5D}"/>
              </a:ext>
            </a:extLst>
          </p:cNvPr>
          <p:cNvSpPr/>
          <p:nvPr/>
        </p:nvSpPr>
        <p:spPr>
          <a:xfrm>
            <a:off x="2181225" y="2381250"/>
            <a:ext cx="1581150" cy="25527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EB36A0-F586-4FB3-A02A-EF231A12E0F8}"/>
              </a:ext>
            </a:extLst>
          </p:cNvPr>
          <p:cNvSpPr/>
          <p:nvPr/>
        </p:nvSpPr>
        <p:spPr>
          <a:xfrm>
            <a:off x="3943350" y="2395537"/>
            <a:ext cx="1800225" cy="2524125"/>
          </a:xfrm>
          <a:prstGeom prst="rect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EB8B2-694D-446B-BFA9-D064FFCF6BB0}"/>
              </a:ext>
            </a:extLst>
          </p:cNvPr>
          <p:cNvSpPr/>
          <p:nvPr/>
        </p:nvSpPr>
        <p:spPr>
          <a:xfrm>
            <a:off x="6067425" y="2409825"/>
            <a:ext cx="1800225" cy="2524125"/>
          </a:xfrm>
          <a:prstGeom prst="rect">
            <a:avLst/>
          </a:prstGeom>
          <a:solidFill>
            <a:srgbClr val="06BA8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7C0CBC-12AA-43C0-8C89-01C690F48E50}"/>
              </a:ext>
            </a:extLst>
          </p:cNvPr>
          <p:cNvSpPr/>
          <p:nvPr/>
        </p:nvSpPr>
        <p:spPr>
          <a:xfrm>
            <a:off x="8286750" y="2409825"/>
            <a:ext cx="1800225" cy="2524125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9D85FD-3C8E-4630-B1BB-FF849239C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625" y="209550"/>
            <a:ext cx="2038349" cy="20383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D47860-493C-4075-B3F5-92B5633C1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8484" y="314322"/>
            <a:ext cx="1838331" cy="183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134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1CA264-A743-4D14-AF4E-4AC716D452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810" t="1221" r="5471" b="14246"/>
          <a:stretch/>
        </p:blipFill>
        <p:spPr>
          <a:xfrm>
            <a:off x="0" y="0"/>
            <a:ext cx="12203111" cy="6858000"/>
          </a:xfrm>
        </p:spPr>
      </p:pic>
    </p:spTree>
    <p:extLst>
      <p:ext uri="{BB962C8B-B14F-4D97-AF65-F5344CB8AC3E}">
        <p14:creationId xmlns:p14="http://schemas.microsoft.com/office/powerpoint/2010/main" val="1028920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521389-9FDA-490F-B4B8-0E09DB98F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972" t="1646" r="5391" b="10924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8020711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273</TotalTime>
  <Words>145</Words>
  <Application>Microsoft Office PowerPoint</Application>
  <PresentationFormat>Widescreen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Gallery</vt:lpstr>
      <vt:lpstr>MIDTERM PROPOSAL</vt:lpstr>
      <vt:lpstr>CONCEPT</vt:lpstr>
      <vt:lpstr>Skills we Learned</vt:lpstr>
      <vt:lpstr>Skills I NEED TO LEARN</vt:lpstr>
      <vt:lpstr>WEBSITE iNSPIRATIONS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PROPOSAL</dc:title>
  <dc:creator>Richelle Newby</dc:creator>
  <cp:lastModifiedBy>Richelle Newby</cp:lastModifiedBy>
  <cp:revision>14</cp:revision>
  <dcterms:created xsi:type="dcterms:W3CDTF">2017-10-04T17:49:29Z</dcterms:created>
  <dcterms:modified xsi:type="dcterms:W3CDTF">2017-10-05T04:07:17Z</dcterms:modified>
</cp:coreProperties>
</file>

<file path=docProps/thumbnail.jpeg>
</file>